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6" r:id="rId5"/>
    <p:sldId id="260" r:id="rId6"/>
    <p:sldId id="277" r:id="rId7"/>
    <p:sldId id="267" r:id="rId8"/>
    <p:sldId id="261" r:id="rId9"/>
    <p:sldId id="262" r:id="rId10"/>
    <p:sldId id="268" r:id="rId11"/>
    <p:sldId id="272" r:id="rId12"/>
    <p:sldId id="263" r:id="rId13"/>
    <p:sldId id="264" r:id="rId14"/>
    <p:sldId id="269" r:id="rId15"/>
    <p:sldId id="270" r:id="rId16"/>
    <p:sldId id="275" r:id="rId17"/>
    <p:sldId id="273" r:id="rId18"/>
    <p:sldId id="274" r:id="rId19"/>
    <p:sldId id="271" r:id="rId20"/>
    <p:sldId id="27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344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A541-45A5-48AC-8CF1-6024E2D8AF5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9A47-C258-46AA-92AB-1A61CC7D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CC928C-B070-4928-96D7-B4422408856C}" type="datetime1">
              <a:rPr lang="en-US"/>
              <a:pPr/>
              <a:t>2/10/2016</a:t>
            </a:fld>
            <a:endParaRPr lang="en-US"/>
          </a:p>
        </p:txBody>
      </p:sp>
      <p:sp>
        <p:nvSpPr>
          <p:cNvPr id="47108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9CE71-93C3-487B-83FC-AB9A78D39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Enlightenment, the French,</a:t>
            </a:r>
            <a:r>
              <a:rPr lang="en-US" baseline="0" dirty="0" smtClean="0"/>
              <a:t> American and Latin American Revolutions, Global Exploration…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CE71-93C3-487B-83FC-AB9A78D398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1390F5-984C-4D3D-88F1-B8952D6DFEA9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251B85-92F9-480A-99BA-E6D6FF5DF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1093F5-8D2F-4ACD-80C6-DBC32E2306C6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62CF12-2B52-410B-8E77-FB69AD3D8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71165C-E77E-4BF7-A5AD-25354AEFF059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5FCD9F-0192-4C6C-8D29-31D54B6C5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058C5C-BA84-4E12-B13F-E202B135A269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9FA5B6-0762-4F11-94BD-318480BA0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EC6A25-1D93-420D-96C8-76056F4C1FA4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F07F5-6E0B-4846-A2C1-6F8AD1B83D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285712-89F5-4663-8C89-44F1D347A53E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B877C1-9126-44F3-9C49-AE0C5D1807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8FC027-6081-4857-9DE1-7FC4C9CA9535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9910A-3AB8-4D4F-BD42-15B2530AB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803EEC-1744-4B5A-8D9F-E883757DEA07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B03EF4-3B0A-4BDF-A0F2-260D47D74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D24AE5-14E6-4C72-AA30-E287244DEFD0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61E8A7-3432-4977-8227-8EFDBA57D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04BC9-457D-4B67-BA51-62B12CD38917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A07434-08F0-4E1C-BCEB-B7D18F61B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782EFE-AFC7-4519-853E-FAF8DD2284E6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057888-5B9E-408B-93CC-D00FA3C90D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94FB2D8-8309-4125-BE36-7E26E36BE32B}" type="datetimeFigureOut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C5D1BFA-B66F-4F0B-AB32-A6E4CE0B3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Industrial Revolution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New Ways of Thinking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Utilitarianism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908720"/>
            <a:ext cx="815340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revision of Laissez-Faire economics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Allowed for government interference in the economy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Believed the goal of society should be to provide the greatest happiness (utility) to the greatest number of people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 Supported individual freedom (provided happiness)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Supported government involvement to help the struggling middle class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Called for giving the right to vote to working men and women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Right to vote = suffrage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/>
          <a:lstStyle/>
          <a:p>
            <a:r>
              <a:rPr lang="en-US" dirty="0" smtClean="0"/>
              <a:t>Socialism…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600200"/>
            <a:ext cx="3023248" cy="1036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People control </a:t>
            </a:r>
          </a:p>
          <a:p>
            <a:pPr>
              <a:buNone/>
            </a:pPr>
            <a:r>
              <a:rPr lang="en-US" dirty="0" smtClean="0"/>
              <a:t>production and </a:t>
            </a:r>
          </a:p>
          <a:p>
            <a:pPr>
              <a:buNone/>
            </a:pPr>
            <a:r>
              <a:rPr lang="en-US" dirty="0" smtClean="0"/>
              <a:t>distribution of </a:t>
            </a:r>
          </a:p>
          <a:p>
            <a:pPr>
              <a:buNone/>
            </a:pPr>
            <a:r>
              <a:rPr lang="en-US" dirty="0" smtClean="0"/>
              <a:t>goods and </a:t>
            </a:r>
          </a:p>
          <a:p>
            <a:pPr>
              <a:buNone/>
            </a:pPr>
            <a:r>
              <a:rPr lang="en-US" dirty="0" smtClean="0"/>
              <a:t>services.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406"/>
            <a:ext cx="5544616" cy="68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Socialists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10160" cy="568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Allowed for government interference in the economy on three different levels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1. UTOPIAN SOCIALISM-peaceful, set up of communities which share work and profit, no vote by people</a:t>
            </a:r>
          </a:p>
          <a:p>
            <a:pPr>
              <a:buFont typeface="Wingdings" charset="2"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2. DEMOCRATIC SOCIALISM- people are informed of advantages, vote for this type of socialism, still in practice in West Germany, Sweden, Israel, and during part of the twentieth century in Great Britain.</a:t>
            </a:r>
          </a:p>
          <a:p>
            <a:pPr>
              <a:buFont typeface="Wingdings" charset="2"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3. SCIENTIFIC SOCIALISM-part of the system of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communism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this calls for violent revolution by the proletariat to defeat the capitalists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.  </a:t>
            </a:r>
          </a:p>
          <a:p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Today:  All call for some or complete government ownership and control of business.</a:t>
            </a:r>
            <a:endParaRPr lang="en-US" sz="2400" b="1" dirty="0" smtClean="0">
              <a:solidFill>
                <a:srgbClr val="000000"/>
              </a:solidFill>
              <a:latin typeface="Courier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Courier" charset="0"/>
            </a:endParaRP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32048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Utopian Socialism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038600" y="332656"/>
            <a:ext cx="4724400" cy="6192688"/>
          </a:xfrm>
        </p:spPr>
        <p:txBody>
          <a:bodyPr>
            <a:noAutofit/>
          </a:bodyPr>
          <a:lstStyle/>
          <a:p>
            <a:r>
              <a:rPr lang="en-US" sz="2800" dirty="0" smtClean="0"/>
              <a:t>Valued the good of society over individual rights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Believed capitalism created a divide between rich and poor</a:t>
            </a:r>
          </a:p>
          <a:p>
            <a:r>
              <a:rPr lang="en-US" sz="2800" dirty="0" smtClean="0"/>
              <a:t>Believed that instead of individual business controlling the means of production, society as a whole should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Goal of socialism is to make society better off at the expense of freedoms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507" name="Picture 1027" descr="ut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7366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smtClean="0"/>
              <a:t>Robert Owen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19600" y="620688"/>
            <a:ext cx="4544888" cy="54753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</a:pPr>
            <a:endParaRPr lang="en-US" sz="2200" dirty="0" smtClean="0"/>
          </a:p>
          <a:p>
            <a:r>
              <a:rPr lang="en-US" sz="2800" i="1" dirty="0" smtClean="0">
                <a:solidFill>
                  <a:srgbClr val="60737E"/>
                </a:solidFill>
                <a:latin typeface="Arial" charset="0"/>
              </a:rPr>
              <a:t>Owen set up a Utopia in New Lanark Scotland where he transformed life with ideas and opportunities which were at least a hundred years ahead of their time. Child labor and corporal punishment were abolished, and villagers were provided with decent homes, schools and evening classes, free health care, and affordable food.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43013" name="Picture 5" descr="new_lana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810000" cy="2636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Socialist AND business</a:t>
            </a:r>
          </a:p>
          <a:p>
            <a:pPr lvl="1"/>
            <a:r>
              <a:rPr lang="en-US" sz="2400" dirty="0" smtClean="0"/>
              <a:t> owner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Refused to use child </a:t>
            </a:r>
          </a:p>
          <a:p>
            <a:pPr lvl="1"/>
            <a:r>
              <a:rPr lang="en-US" sz="2400" dirty="0" smtClean="0"/>
              <a:t>labor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Campaigned for child </a:t>
            </a:r>
          </a:p>
          <a:p>
            <a:pPr lvl="1"/>
            <a:r>
              <a:rPr lang="en-US" sz="2400" dirty="0" smtClean="0"/>
              <a:t>labor laws and labor unions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smtClean="0"/>
              <a:t>Scientific Socialism - Karl Marx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philosopher that teamed with another socialist - Friedrich Engels to write the </a:t>
            </a:r>
            <a:r>
              <a:rPr lang="en-US" i="1" dirty="0" smtClean="0"/>
              <a:t>Communist Manifesto </a:t>
            </a:r>
          </a:p>
          <a:p>
            <a:r>
              <a:rPr lang="en-US" dirty="0" smtClean="0"/>
              <a:t>Believes that economics is the driving force in history </a:t>
            </a:r>
          </a:p>
          <a:p>
            <a:r>
              <a:rPr lang="en-US" dirty="0" smtClean="0"/>
              <a:t>A constant struggle between “haves” and “have-nots”</a:t>
            </a:r>
          </a:p>
          <a:p>
            <a:r>
              <a:rPr lang="en-US" dirty="0" smtClean="0"/>
              <a:t>Believed that the “haves” have always controlled society (called the </a:t>
            </a:r>
            <a:r>
              <a:rPr lang="en-US" u="sng" dirty="0" smtClean="0"/>
              <a:t>bourgeoisie</a:t>
            </a:r>
            <a:r>
              <a:rPr lang="en-US" dirty="0" smtClean="0"/>
              <a:t>) </a:t>
            </a:r>
          </a:p>
          <a:p>
            <a:endParaRPr lang="en-US" sz="2200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700808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3600" dirty="0" smtClean="0"/>
              <a:t>The “have-nots” are called the </a:t>
            </a:r>
            <a:r>
              <a:rPr lang="en-US" sz="3600" u="sng" dirty="0" smtClean="0"/>
              <a:t>proletariat </a:t>
            </a:r>
            <a:r>
              <a:rPr lang="en-US" sz="3600" dirty="0" smtClean="0"/>
              <a:t>and are the working and poor class </a:t>
            </a:r>
            <a:br>
              <a:rPr lang="en-US" sz="3600" dirty="0" smtClean="0"/>
            </a:br>
            <a:r>
              <a:rPr lang="en-US" sz="3600" dirty="0" smtClean="0"/>
              <a:t>-Hated capitalism because he believed it called for a few to be rich, while the rest were poor </a:t>
            </a:r>
            <a:br>
              <a:rPr lang="en-US" sz="3600" dirty="0" smtClean="0"/>
            </a:br>
            <a:r>
              <a:rPr lang="en-US" sz="3600" dirty="0" smtClean="0"/>
              <a:t>-Believed that in the end the proletariat would </a:t>
            </a:r>
            <a:r>
              <a:rPr lang="en-US" sz="3600" u="sng" dirty="0" smtClean="0"/>
              <a:t>overthrow the bourgeoisie and create a communist (class-less) society </a:t>
            </a:r>
            <a:r>
              <a:rPr lang="en-US" sz="3600" dirty="0" smtClean="0"/>
              <a:t>where wealth is equally shared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844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Marx said that the workers would rise up and stab the owners with their pitchforks…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752528" cy="4168120"/>
          </a:xfrm>
        </p:spPr>
        <p:txBody>
          <a:bodyPr/>
          <a:lstStyle/>
          <a:p>
            <a:r>
              <a:rPr lang="en-US" dirty="0" smtClean="0"/>
              <a:t>Ok, so he didn’t say that, but he said that the continued divide between the haves and the have not's would end in a </a:t>
            </a:r>
            <a:r>
              <a:rPr lang="en-US" u="sng" dirty="0" smtClean="0"/>
              <a:t>bloody revolution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041775" cy="2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240360" cy="50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that private property would cease to exist.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496" y="1524000"/>
            <a:ext cx="362680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393354"/>
            <a:ext cx="3657600" cy="29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5292080" y="2060848"/>
            <a:ext cx="3600400" cy="3816424"/>
          </a:xfrm>
          <a:prstGeom prst="noSmok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825875" cy="5181600"/>
          </a:xfrm>
          <a:prstGeom prst="rect">
            <a:avLst/>
          </a:prstGeom>
          <a:noFill/>
        </p:spPr>
      </p:pic>
      <p:pic>
        <p:nvPicPr>
          <p:cNvPr id="46083" name="Picture 3" descr="enge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10000" cy="5600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 that economic philosopher of the late 1800 and your favorite biology teacher at CHS…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Re-Cap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394136" cy="5688632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What problems arose during the Industrial Revolution? </a:t>
            </a:r>
          </a:p>
          <a:p>
            <a:r>
              <a:rPr lang="en-US" sz="3900" dirty="0" smtClean="0"/>
              <a:t>The transition from agriculture to urban industry was …</a:t>
            </a:r>
          </a:p>
          <a:p>
            <a:r>
              <a:rPr lang="en-US" sz="3900" dirty="0" smtClean="0">
                <a:solidFill>
                  <a:srgbClr val="FF0000"/>
                </a:solidFill>
              </a:rPr>
              <a:t>What was done because of this? </a:t>
            </a:r>
          </a:p>
          <a:p>
            <a:pPr lvl="1"/>
            <a:r>
              <a:rPr lang="en-US" sz="3500" dirty="0" smtClean="0">
                <a:solidFill>
                  <a:srgbClr val="FF0000"/>
                </a:solidFill>
              </a:rPr>
              <a:t>Eventually people demanded better working conditions through: 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Labor unions = better hours and working conditions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Child labor laws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The right to vote (first men and then women) </a:t>
            </a:r>
          </a:p>
          <a:p>
            <a:pPr lvl="2"/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Communism like Marx discussed…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never really seen in the world.</a:t>
            </a:r>
          </a:p>
          <a:p>
            <a:endParaRPr lang="en-US" dirty="0" smtClean="0"/>
          </a:p>
          <a:p>
            <a:r>
              <a:rPr lang="en-US" dirty="0" smtClean="0"/>
              <a:t>Maybe China, Russia, and Cuba, but those didn’t look like what Marx talked about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Ways of Thinking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As a result of a rapidly changing lifestyle, people turned to different ideas to help explain what was happening and untimely what </a:t>
            </a:r>
            <a:r>
              <a:rPr lang="en-US" sz="3600" i="1" dirty="0" smtClean="0"/>
              <a:t>should</a:t>
            </a:r>
            <a:r>
              <a:rPr lang="en-US" sz="3600" dirty="0" smtClean="0"/>
              <a:t> happen. </a:t>
            </a:r>
          </a:p>
          <a:p>
            <a:pPr>
              <a:buFont typeface="Arial" charset="0"/>
              <a:buChar char="•"/>
            </a:pP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Where do you think these ideas came from?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mtClean="0"/>
              <a:t>New Ways of Thinking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196752"/>
            <a:ext cx="8153400" cy="48992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The different ideas that became prevalent during the Industrial Revolution can be divided into  two main categories. These are still debated today.  </a:t>
            </a:r>
          </a:p>
          <a:p>
            <a:pPr>
              <a:buFont typeface="Arial" charset="0"/>
              <a:buChar char="•"/>
            </a:pP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1. Laissez -Faire Economic Capitalism 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2. Socialism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Laissez-Faire Economics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99715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Laissez-Faire is a French term that means </a:t>
            </a:r>
            <a:r>
              <a:rPr lang="en-US" sz="2800" i="1" dirty="0" smtClean="0"/>
              <a:t>“let do”,</a:t>
            </a:r>
            <a:r>
              <a:rPr lang="en-US" sz="2800" dirty="0" smtClean="0"/>
              <a:t> or “</a:t>
            </a:r>
            <a:r>
              <a:rPr lang="en-US" sz="2800" i="1" u="sng" dirty="0" smtClean="0"/>
              <a:t>leave it [economy] alone</a:t>
            </a:r>
            <a:r>
              <a:rPr lang="en-US" sz="2800" u="sng" dirty="0" smtClean="0"/>
              <a:t>”</a:t>
            </a:r>
          </a:p>
          <a:p>
            <a:pPr>
              <a:buFont typeface="Wingdings" charset="2"/>
              <a:buNone/>
            </a:pPr>
            <a:endParaRPr lang="en-US" sz="2800" dirty="0" smtClean="0"/>
          </a:p>
          <a:p>
            <a:r>
              <a:rPr lang="en-US" sz="2800" dirty="0" smtClean="0"/>
              <a:t>Laissez-Faire economists call for the </a:t>
            </a:r>
            <a:r>
              <a:rPr lang="en-US" sz="2800" u="sng" dirty="0" smtClean="0"/>
              <a:t>government to keep its “</a:t>
            </a:r>
            <a:r>
              <a:rPr lang="en-US" sz="2800" i="1" u="sng" dirty="0" smtClean="0"/>
              <a:t>hands-off</a:t>
            </a:r>
            <a:r>
              <a:rPr lang="en-US" sz="2800" u="sng" dirty="0" smtClean="0"/>
              <a:t>”</a:t>
            </a:r>
            <a:r>
              <a:rPr lang="en-US" sz="2800" dirty="0" smtClean="0"/>
              <a:t> the economy</a:t>
            </a:r>
          </a:p>
          <a:p>
            <a:pPr>
              <a:buFont typeface="Wingdings" charset="2"/>
              <a:buNone/>
            </a:pPr>
            <a:endParaRPr lang="en-US" sz="2800" dirty="0" smtClean="0"/>
          </a:p>
          <a:p>
            <a:r>
              <a:rPr lang="en-US" b="1" dirty="0" smtClean="0"/>
              <a:t>Famous Laissez-Faire economists to know:</a:t>
            </a:r>
            <a:endParaRPr lang="en-US" sz="2800" dirty="0" smtClean="0"/>
          </a:p>
          <a:p>
            <a:r>
              <a:rPr lang="en-US" sz="2800" dirty="0" smtClean="0"/>
              <a:t> Adam Smith (Father of Capitalism)</a:t>
            </a:r>
          </a:p>
          <a:p>
            <a:r>
              <a:rPr lang="en-US" sz="2800" dirty="0" smtClean="0"/>
              <a:t>Thomas Malthus (Population)</a:t>
            </a:r>
          </a:p>
          <a:p>
            <a:r>
              <a:rPr lang="en-US" sz="2800" dirty="0" smtClean="0"/>
              <a:t>David Ricardo (Iron Law of Wages) </a:t>
            </a:r>
          </a:p>
          <a:p>
            <a:pPr marL="37931725" lvl="1" indent="-37474525">
              <a:buFont typeface="Wingdings 2" charset="2"/>
              <a:buNone/>
            </a:pPr>
            <a:endParaRPr lang="en-US" sz="2400" dirty="0" smtClean="0"/>
          </a:p>
          <a:p>
            <a:pPr marL="37931725" lvl="1" indent="-37474525">
              <a:buFont typeface="Wingdings 2" charset="2"/>
              <a:buNone/>
            </a:pPr>
            <a:endParaRPr lang="en-US" sz="2000" dirty="0" smtClean="0"/>
          </a:p>
          <a:p>
            <a:pPr>
              <a:buFont typeface="Wingdings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1.static.flickr.com/117/274082019_032fcb30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4668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9269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Adam Smith - Father of Capitalism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75856" y="620688"/>
            <a:ext cx="5868144" cy="5832648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endParaRPr lang="en-US" sz="2000" dirty="0" smtClean="0"/>
          </a:p>
          <a:p>
            <a:r>
              <a:rPr lang="en-US" sz="2200" dirty="0" smtClean="0"/>
              <a:t>Believed that the unregulated exchange of goods and services would eventually help everyone</a:t>
            </a:r>
          </a:p>
          <a:p>
            <a:pPr>
              <a:buFont typeface="Wingdings" charset="2"/>
              <a:buNone/>
            </a:pPr>
            <a:endParaRPr lang="en-US" sz="2200" dirty="0" smtClean="0"/>
          </a:p>
          <a:p>
            <a:r>
              <a:rPr lang="en-US" sz="2200" dirty="0" smtClean="0"/>
              <a:t>A free market will allow for more goods at lower prices </a:t>
            </a:r>
          </a:p>
          <a:p>
            <a:pPr>
              <a:buFont typeface="Wingdings" charset="2"/>
              <a:buNone/>
            </a:pPr>
            <a:endParaRPr lang="en-US" sz="2200" dirty="0" smtClean="0"/>
          </a:p>
          <a:p>
            <a:r>
              <a:rPr lang="en-US" sz="2200" dirty="0" smtClean="0"/>
              <a:t>A growing economy encourages capitalists to invest in new business which creates jobs</a:t>
            </a:r>
            <a:r>
              <a:rPr lang="en-US" sz="3500" dirty="0" smtClean="0"/>
              <a:t> </a:t>
            </a:r>
          </a:p>
          <a:p>
            <a:pPr>
              <a:buFont typeface="Wingdings" charset="2"/>
              <a:buNone/>
            </a:pPr>
            <a:endParaRPr lang="en-US" sz="3500" dirty="0" smtClean="0"/>
          </a:p>
          <a:p>
            <a:r>
              <a:rPr lang="en-US" sz="2200" dirty="0" smtClean="0"/>
              <a:t>Pointed to the success of the Industrial Age - which had no/little government interference</a:t>
            </a:r>
            <a:endParaRPr lang="en-US" sz="3500" dirty="0" smtClean="0"/>
          </a:p>
        </p:txBody>
      </p:sp>
      <p:pic>
        <p:nvPicPr>
          <p:cNvPr id="34820" name="Picture 4" descr="adam_smit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3100388" cy="4038600"/>
          </a:xfrm>
          <a:prstGeom prst="rect">
            <a:avLst/>
          </a:prstGeom>
          <a:noFill/>
        </p:spPr>
      </p:pic>
      <p:pic>
        <p:nvPicPr>
          <p:cNvPr id="5" name="Picture 2" descr="http://bp0.blogger.com/_FwVuPdMPByI/RiTWo8Ob0TI/AAAAAAAACoc/lDn7XyTV4K8/s320/capitalism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Thomas Malthus on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40768"/>
            <a:ext cx="4651375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Believed population would outpace the food supply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Believed that war, famine, and disease kept populations under control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Urged families to have fewer children (especially the poor) 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Early on, people believed this but his predictions proved to be false. Food supplies grew even faster than population. 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sz="2400" dirty="0" smtClean="0"/>
          </a:p>
        </p:txBody>
      </p:sp>
      <p:pic>
        <p:nvPicPr>
          <p:cNvPr id="18435" name="Picture 1027" descr="malt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14738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David Ricardo - Iron Law of Wages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40768"/>
            <a:ext cx="4346575" cy="52124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Also believed the poor had too many kids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Believed in a cycle of poverty: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When wages are high people have more children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When there are more people to hire, wages go down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When wages are lower, and there are too many people, unemployment is high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Believed the poor/middle class could never escape poverty</a:t>
            </a:r>
            <a:r>
              <a:rPr lang="en-US" sz="3200" dirty="0" smtClean="0"/>
              <a:t> 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endParaRPr lang="en-US" sz="3600" dirty="0" smtClean="0"/>
          </a:p>
        </p:txBody>
      </p:sp>
      <p:pic>
        <p:nvPicPr>
          <p:cNvPr id="19459" name="Picture 1027" descr="ric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2895600" cy="333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530</TotalTime>
  <Words>866</Words>
  <Application>Microsoft Office PowerPoint</Application>
  <PresentationFormat>On-screen Show (4:3)</PresentationFormat>
  <Paragraphs>113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Industrial Revolution </vt:lpstr>
      <vt:lpstr>Re-Cap </vt:lpstr>
      <vt:lpstr>New Ways of Thinking </vt:lpstr>
      <vt:lpstr>New Ways of Thinking </vt:lpstr>
      <vt:lpstr>Laissez-Faire Economics</vt:lpstr>
      <vt:lpstr>PowerPoint Presentation</vt:lpstr>
      <vt:lpstr>Adam Smith - Father of Capitalism </vt:lpstr>
      <vt:lpstr>Thomas Malthus on Population</vt:lpstr>
      <vt:lpstr>David Ricardo - Iron Law of Wages</vt:lpstr>
      <vt:lpstr>Utilitarianism </vt:lpstr>
      <vt:lpstr>Socialism…</vt:lpstr>
      <vt:lpstr>The Socialists    </vt:lpstr>
      <vt:lpstr>Utopian Socialism</vt:lpstr>
      <vt:lpstr>Robert Owen </vt:lpstr>
      <vt:lpstr>Scientific Socialism - Karl Marx </vt:lpstr>
      <vt:lpstr>     -The “have-nots” are called the proletariat and are the working and poor class  -Hated capitalism because he believed it called for a few to be rich, while the rest were poor  -Believed that in the end the proletariat would overthrow the bourgeoisie and create a communist (class-less) society where wealth is equally shared </vt:lpstr>
      <vt:lpstr>Marx said that the workers would rise up and stab the owners with their pitchforks…</vt:lpstr>
      <vt:lpstr>And that private property would cease to exist.</vt:lpstr>
      <vt:lpstr>PowerPoint Presentation</vt:lpstr>
      <vt:lpstr>Communism like Marx discussed…</vt:lpstr>
    </vt:vector>
  </TitlesOfParts>
  <Company>Livonia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</dc:title>
  <dc:creator>LPS USER</dc:creator>
  <cp:lastModifiedBy>LPS User</cp:lastModifiedBy>
  <cp:revision>30</cp:revision>
  <dcterms:created xsi:type="dcterms:W3CDTF">2010-02-05T14:36:41Z</dcterms:created>
  <dcterms:modified xsi:type="dcterms:W3CDTF">2016-02-10T18:23:29Z</dcterms:modified>
</cp:coreProperties>
</file>