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327" r:id="rId3"/>
    <p:sldId id="328" r:id="rId4"/>
    <p:sldId id="329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A5EBC-DA0D-4361-BA4D-E5C92346D1A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FA78-D799-4540-B60A-138576CC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69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bility_(military)" TargetMode="External"/><Relationship Id="rId3" Type="http://schemas.openxmlformats.org/officeDocument/2006/relationships/hyperlink" Target="http://en.wikipedia.org/wiki/Irregular_warfare" TargetMode="External"/><Relationship Id="rId7" Type="http://schemas.openxmlformats.org/officeDocument/2006/relationships/hyperlink" Target="http://en.wikipedia.org/wiki/Sabotag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mbush" TargetMode="External"/><Relationship Id="rId5" Type="http://schemas.openxmlformats.org/officeDocument/2006/relationships/hyperlink" Target="http://en.wikipedia.org/wiki/Military_tactics" TargetMode="External"/><Relationship Id="rId4" Type="http://schemas.openxmlformats.org/officeDocument/2006/relationships/hyperlink" Target="http://en.wikipedia.org/wiki/Combatant" TargetMode="External"/><Relationship Id="rId9" Type="http://schemas.openxmlformats.org/officeDocument/2006/relationships/hyperlink" Target="http://en.wikipedia.org/wiki/Arm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 of </a:t>
            </a:r>
            <a:r>
              <a:rPr lang="en-US" dirty="0" smtClean="0">
                <a:hlinkClick r:id="rId3" tooltip="Irregular warfare"/>
              </a:rPr>
              <a:t>irregular warfare</a:t>
            </a:r>
            <a:r>
              <a:rPr lang="en-US" dirty="0" smtClean="0"/>
              <a:t> and refers to conflicts in which a small group of </a:t>
            </a:r>
            <a:r>
              <a:rPr lang="en-US" dirty="0" smtClean="0">
                <a:hlinkClick r:id="rId4" tooltip="Combatant"/>
              </a:rPr>
              <a:t>combatants</a:t>
            </a:r>
            <a:r>
              <a:rPr lang="en-US" dirty="0" smtClean="0"/>
              <a:t> including, but not limited to, armed civilians (or "irregulars") use </a:t>
            </a:r>
            <a:r>
              <a:rPr lang="en-US" dirty="0" smtClean="0">
                <a:hlinkClick r:id="rId5" tooltip="Military tactics"/>
              </a:rPr>
              <a:t>military tactics</a:t>
            </a:r>
            <a:r>
              <a:rPr lang="en-US" dirty="0" smtClean="0"/>
              <a:t>, such as </a:t>
            </a:r>
            <a:r>
              <a:rPr lang="en-US" dirty="0" smtClean="0">
                <a:hlinkClick r:id="rId6" tooltip="Ambush"/>
              </a:rPr>
              <a:t>ambushes</a:t>
            </a:r>
            <a:r>
              <a:rPr lang="en-US" dirty="0" smtClean="0"/>
              <a:t>, </a:t>
            </a:r>
            <a:r>
              <a:rPr lang="en-US" dirty="0" smtClean="0">
                <a:hlinkClick r:id="rId7" tooltip="Sabotage"/>
              </a:rPr>
              <a:t>sabotage</a:t>
            </a:r>
            <a:r>
              <a:rPr lang="en-US" dirty="0" smtClean="0"/>
              <a:t>, raids, the element of surprise, and extraordinary </a:t>
            </a:r>
            <a:r>
              <a:rPr lang="en-US" dirty="0" smtClean="0">
                <a:hlinkClick r:id="rId8" tooltip="Mobility (military)"/>
              </a:rPr>
              <a:t>mobility</a:t>
            </a:r>
            <a:r>
              <a:rPr lang="en-US" dirty="0" smtClean="0"/>
              <a:t> to harass a larger and less-mobile traditional </a:t>
            </a:r>
            <a:r>
              <a:rPr lang="en-US" dirty="0" smtClean="0">
                <a:hlinkClick r:id="rId9" tooltip="Army"/>
              </a:rPr>
              <a:t>army</a:t>
            </a:r>
            <a:r>
              <a:rPr lang="en-US" dirty="0" smtClean="0"/>
              <a:t>, or strike a vulnerable target, and withdraw almost immediately.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FA78-D799-4540-B60A-138576CCB9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5DBB5C-88AC-4B5C-9972-4F345ED55C5F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B2CCA5-7EEA-4AD4-9531-27E2C0606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2209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34.  Define the following types of warfare: </a:t>
            </a:r>
            <a:br>
              <a:rPr lang="en-US" sz="2400" dirty="0" smtClean="0"/>
            </a:br>
            <a:r>
              <a:rPr lang="en-US" sz="2400" dirty="0" smtClean="0"/>
              <a:t>Trench </a:t>
            </a:r>
            <a:br>
              <a:rPr lang="en-US" sz="2400" dirty="0" smtClean="0"/>
            </a:br>
            <a:r>
              <a:rPr lang="en-US" sz="2400" dirty="0" smtClean="0"/>
              <a:t>Guerilla </a:t>
            </a:r>
            <a:br>
              <a:rPr lang="en-US" sz="2400" dirty="0" smtClean="0"/>
            </a:br>
            <a:r>
              <a:rPr lang="en-US" sz="2400" dirty="0" smtClean="0"/>
              <a:t>Nuclear </a:t>
            </a:r>
            <a:br>
              <a:rPr lang="en-US" sz="2400" dirty="0" smtClean="0"/>
            </a:br>
            <a:r>
              <a:rPr lang="en-US" sz="2400" dirty="0" smtClean="0"/>
              <a:t>Biological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76962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Trench Warfare</a:t>
            </a:r>
            <a:endParaRPr lang="en-US" sz="4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800600" cy="361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0668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form of occupied fighting lines, consisting largely of trenches, in which troops are largely immune to the enemy's small arms fire and are substantially sheltered...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34.  Guerilla (p. 637, 767, 891, 868)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4196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Hit and Run Tactics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Benefits those with the home field advantage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if you know the land, you can outsmart the opponent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027" y="3709987"/>
            <a:ext cx="472497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1219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Korea, Vietnam, and parts of Latin America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124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Hit and Run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3880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21159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886200"/>
            <a:ext cx="2251582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34.  Nuclear warfare (p. 806-7, 848)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00200"/>
            <a:ext cx="4038600" cy="2514600"/>
          </a:xfrm>
        </p:spPr>
        <p:txBody>
          <a:bodyPr/>
          <a:lstStyle/>
          <a:p>
            <a:r>
              <a:rPr lang="en-US" dirty="0" smtClean="0"/>
              <a:t>atomic </a:t>
            </a:r>
            <a:r>
              <a:rPr lang="en-US" b="1" dirty="0" smtClean="0"/>
              <a:t>warfare</a:t>
            </a:r>
            <a:r>
              <a:rPr lang="en-US" dirty="0" smtClean="0"/>
              <a:t>, is a military conflict or political strategy in which </a:t>
            </a:r>
            <a:r>
              <a:rPr lang="en-US" b="1" dirty="0" smtClean="0"/>
              <a:t>nuclear </a:t>
            </a:r>
            <a:r>
              <a:rPr lang="en-US" dirty="0" smtClean="0"/>
              <a:t>weaponry is detonated on an opponent.</a:t>
            </a:r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581400" cy="27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34.  Biological (see notes)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352800" cy="2819400"/>
          </a:xfrm>
        </p:spPr>
        <p:txBody>
          <a:bodyPr/>
          <a:lstStyle/>
          <a:p>
            <a:r>
              <a:rPr lang="en-US" dirty="0" smtClean="0"/>
              <a:t>weapons include any organism (such as bacteria, viruses, or fungi) or toxin found in nature that can be used to kill or injure people.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38974"/>
            <a:ext cx="4495800" cy="55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114800" cy="344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35.  Define </a:t>
            </a:r>
            <a:r>
              <a:rPr lang="en-US" b="1" dirty="0" smtClean="0"/>
              <a:t>interdependence</a:t>
            </a:r>
            <a:r>
              <a:rPr lang="en-US" dirty="0" smtClean="0"/>
              <a:t>. (p. 828)</a:t>
            </a:r>
            <a:endParaRPr lang="en-US" dirty="0"/>
          </a:p>
        </p:txBody>
      </p:sp>
      <p:pic>
        <p:nvPicPr>
          <p:cNvPr id="5324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17526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dependent on other nations for needs like raw materials or markets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Increased after the Industrial Revolution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2228850"/>
            <a:ext cx="56959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838200"/>
            <a:ext cx="197120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124200"/>
            <a:ext cx="1595437" cy="19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36.  What conditions allowed for the rise of totalitarian dictatorships in the period between WWI and WWII? </a:t>
            </a:r>
            <a:br>
              <a:rPr lang="en-US" dirty="0" smtClean="0"/>
            </a:br>
            <a:r>
              <a:rPr lang="en-US" dirty="0" smtClean="0"/>
              <a:t>(p. 766, 776-7)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3276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Stalin promised Peace, Bread and land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14725"/>
            <a:ext cx="3743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2743201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  Hitler’s promise of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“work and bread”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5068366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6764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Weak and unstable governments and economies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37.  Name three totalitarian dictators and the country they led. (p. 777)</a:t>
            </a:r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2318067" cy="28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14661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5146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514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438400"/>
            <a:ext cx="152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90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Russia			Germany		    Italy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066800"/>
          </a:xfrm>
        </p:spPr>
        <p:txBody>
          <a:bodyPr>
            <a:normAutofit fontScale="90000"/>
          </a:bodyPr>
          <a:lstStyle/>
          <a:p>
            <a:r>
              <a:rPr lang="en-US" sz="1300" dirty="0" smtClean="0"/>
              <a:t>38.  Give examples of the aggressive actions of Japan, Italy and Germany during the interwar period between WWI and WWII.</a:t>
            </a:r>
            <a:br>
              <a:rPr lang="en-US" sz="1300" dirty="0" smtClean="0"/>
            </a:br>
            <a:r>
              <a:rPr lang="en-US" sz="1300" dirty="0" smtClean="0"/>
              <a:t>Japan: (p. 788)</a:t>
            </a:r>
            <a:br>
              <a:rPr lang="en-US" sz="1300" dirty="0" smtClean="0"/>
            </a:br>
            <a:r>
              <a:rPr lang="en-US" sz="1300" dirty="0" smtClean="0"/>
              <a:t>Italy: (p. 788-789)</a:t>
            </a:r>
            <a:br>
              <a:rPr lang="en-US" sz="1300" dirty="0" smtClean="0"/>
            </a:br>
            <a:r>
              <a:rPr lang="en-US" sz="1300" dirty="0" smtClean="0"/>
              <a:t>Germany: (p. 781-789)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748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247" y="914400"/>
            <a:ext cx="478175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4572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Mussolini marching into Ethiopia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invasion of China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76652"/>
            <a:ext cx="7696200" cy="58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2133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 aggressions during the interwar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2044</TotalTime>
  <Words>348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34.  Define the following types of warfare:  Trench  Guerilla  Nuclear  Biological  </vt:lpstr>
      <vt:lpstr>34.  Guerilla (p. 637, 767, 891, 868)</vt:lpstr>
      <vt:lpstr>34.  Nuclear warfare (p. 806-7, 848)</vt:lpstr>
      <vt:lpstr>34.  Biological (see notes)</vt:lpstr>
      <vt:lpstr>35.  Define interdependence. (p. 828)</vt:lpstr>
      <vt:lpstr>36.  What conditions allowed for the rise of totalitarian dictatorships in the period between WWI and WWII?  (p. 766, 776-7)</vt:lpstr>
      <vt:lpstr>37.  Name three totalitarian dictators and the country they led. (p. 777)</vt:lpstr>
      <vt:lpstr>38.  Give examples of the aggressive actions of Japan, Italy and Germany during the interwar period between WWI and WWII. Japan: (p. 788) Italy: (p. 788-789) Germany: (p. 781-789) </vt:lpstr>
    </vt:vector>
  </TitlesOfParts>
  <Company>Livonia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tgizzi</dc:creator>
  <cp:lastModifiedBy>LPS User</cp:lastModifiedBy>
  <cp:revision>223</cp:revision>
  <dcterms:created xsi:type="dcterms:W3CDTF">2011-01-27T16:25:19Z</dcterms:created>
  <dcterms:modified xsi:type="dcterms:W3CDTF">2015-06-05T16:44:18Z</dcterms:modified>
</cp:coreProperties>
</file>