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58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631F-36BC-4254-B6F2-253D23E741B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1F3D1-B0E5-47DF-830A-92FF910C0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scaux.culture.fr/?Ing=en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Beginnings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Pre-History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Archeologists study</a:t>
            </a:r>
          </a:p>
          <a:p>
            <a:r>
              <a:rPr lang="en-US" sz="3200" dirty="0" smtClean="0"/>
              <a:t>Time before a written record</a:t>
            </a:r>
          </a:p>
          <a:p>
            <a:r>
              <a:rPr lang="en-US" sz="3200" dirty="0" smtClean="0"/>
              <a:t>Look to artifacts for information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uman mig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143000"/>
            <a:ext cx="5876925" cy="3733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5029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Archeologists have found evidence of the first humans in East Africa.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048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African Beginnings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00953" y="1600200"/>
            <a:ext cx="3429000" cy="5029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A.K.A. – Old Stone Age</a:t>
            </a:r>
          </a:p>
          <a:p>
            <a:r>
              <a:rPr lang="en-US" sz="2000" dirty="0" smtClean="0"/>
              <a:t>Nomadic Bands</a:t>
            </a:r>
          </a:p>
          <a:p>
            <a:r>
              <a:rPr lang="en-US" sz="2000" dirty="0" smtClean="0"/>
              <a:t>Hunting and Gathering</a:t>
            </a:r>
          </a:p>
          <a:p>
            <a:r>
              <a:rPr lang="en-US" sz="2000" dirty="0" smtClean="0"/>
              <a:t>Adapted to surroundings</a:t>
            </a:r>
          </a:p>
          <a:p>
            <a:pPr lvl="1"/>
            <a:r>
              <a:rPr lang="en-US" sz="2000" dirty="0" smtClean="0"/>
              <a:t>Tools and Weapons from stone, bones, and wood.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Developed a spoken language.</a:t>
            </a:r>
          </a:p>
          <a:p>
            <a:r>
              <a:rPr lang="en-US" sz="2000" dirty="0" smtClean="0"/>
              <a:t>Cave paintings</a:t>
            </a:r>
          </a:p>
          <a:p>
            <a:pPr lvl="1"/>
            <a:r>
              <a:rPr lang="en-US" sz="2000" dirty="0" smtClean="0"/>
              <a:t>Art and Religion</a:t>
            </a:r>
          </a:p>
          <a:p>
            <a:r>
              <a:rPr lang="en-US" sz="2200" dirty="0" smtClean="0">
                <a:hlinkClick r:id="rId2"/>
              </a:rPr>
              <a:t>Lascaux Cave Paintings</a:t>
            </a:r>
            <a:endParaRPr lang="en-US" sz="2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Paleolithic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Breakthrough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8194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do you think is the breakthrough?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00953" y="1600200"/>
            <a:ext cx="34290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11,000 years ago</a:t>
            </a:r>
          </a:p>
          <a:p>
            <a:r>
              <a:rPr lang="en-US" sz="2400" dirty="0" smtClean="0"/>
              <a:t>Farming</a:t>
            </a:r>
          </a:p>
          <a:p>
            <a:r>
              <a:rPr lang="en-US" sz="2400" dirty="0" smtClean="0"/>
              <a:t>Moved from Paleolithic to Neolithic Age</a:t>
            </a:r>
          </a:p>
          <a:p>
            <a:r>
              <a:rPr lang="en-US" sz="2400" dirty="0" smtClean="0"/>
              <a:t>Neolithic Age – a.k.a. New Stone Age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Agricultural Revolution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90895"/>
            <a:ext cx="2717799" cy="385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Fertile Cresc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81200"/>
            <a:ext cx="4114800" cy="30861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990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Fertile Crescent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562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 of the World where it is believed that farming began.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4648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Sedentary Lifestyle</a:t>
            </a:r>
          </a:p>
          <a:p>
            <a:pPr lvl="1"/>
            <a:r>
              <a:rPr lang="en-US" sz="1800" dirty="0" smtClean="0"/>
              <a:t>Stayed in one place</a:t>
            </a:r>
          </a:p>
          <a:p>
            <a:r>
              <a:rPr lang="en-US" sz="1800" dirty="0" smtClean="0"/>
              <a:t>Domestication of Animals</a:t>
            </a:r>
          </a:p>
          <a:p>
            <a:pPr lvl="1"/>
            <a:r>
              <a:rPr lang="en-US" sz="1800" dirty="0" smtClean="0"/>
              <a:t>Tame animals for the benefit of humans.</a:t>
            </a:r>
          </a:p>
          <a:p>
            <a:r>
              <a:rPr lang="en-US" sz="1800" dirty="0" smtClean="0"/>
              <a:t>People became food producers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from Paleolithic to Neolithic Age</a:t>
            </a:r>
            <a:endParaRPr lang="en-US" dirty="0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2656114" cy="371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gions of Early Plant and Animal Domesti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6858000" cy="35528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09800" y="6096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Areas of the World where farming communities began.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33</TotalTime>
  <Words>150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Bubbles</vt:lpstr>
      <vt:lpstr>The Beginnings</vt:lpstr>
      <vt:lpstr>Pre-History</vt:lpstr>
      <vt:lpstr>Slide 3</vt:lpstr>
      <vt:lpstr>Paleolithic Period</vt:lpstr>
      <vt:lpstr>The Breakthrough</vt:lpstr>
      <vt:lpstr>Agricultural Revolution</vt:lpstr>
      <vt:lpstr>Slide 7</vt:lpstr>
      <vt:lpstr>Changes from Paleolithic to Neolithic Age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Beginnings</dc:title>
  <dc:creator>Sherry Scott Young</dc:creator>
  <cp:lastModifiedBy>LPS User</cp:lastModifiedBy>
  <cp:revision>5</cp:revision>
  <dcterms:created xsi:type="dcterms:W3CDTF">2012-09-07T00:03:58Z</dcterms:created>
  <dcterms:modified xsi:type="dcterms:W3CDTF">2015-10-08T10:20:47Z</dcterms:modified>
</cp:coreProperties>
</file>